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0"/>
  </p:notesMasterIdLst>
  <p:handoutMasterIdLst>
    <p:handoutMasterId r:id="rId21"/>
  </p:handoutMasterIdLst>
  <p:sldIdLst>
    <p:sldId id="668" r:id="rId6"/>
    <p:sldId id="1006" r:id="rId7"/>
    <p:sldId id="998" r:id="rId8"/>
    <p:sldId id="999" r:id="rId9"/>
    <p:sldId id="1007" r:id="rId10"/>
    <p:sldId id="1008" r:id="rId11"/>
    <p:sldId id="1012" r:id="rId12"/>
    <p:sldId id="1000" r:id="rId13"/>
    <p:sldId id="1001" r:id="rId14"/>
    <p:sldId id="1010" r:id="rId15"/>
    <p:sldId id="1002" r:id="rId16"/>
    <p:sldId id="1003" r:id="rId17"/>
    <p:sldId id="1004" r:id="rId18"/>
    <p:sldId id="672" r:id="rId1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06"/>
            <p14:sldId id="998"/>
            <p14:sldId id="999"/>
            <p14:sldId id="1007"/>
            <p14:sldId id="1008"/>
            <p14:sldId id="1012"/>
            <p14:sldId id="1000"/>
            <p14:sldId id="1001"/>
            <p14:sldId id="1010"/>
            <p14:sldId id="1002"/>
            <p14:sldId id="1003"/>
            <p14:sldId id="1004"/>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77" autoAdjust="0"/>
    <p:restoredTop sz="65330" autoAdjust="0"/>
  </p:normalViewPr>
  <p:slideViewPr>
    <p:cSldViewPr snapToGrid="0">
      <p:cViewPr varScale="1">
        <p:scale>
          <a:sx n="31" d="100"/>
          <a:sy n="31" d="100"/>
        </p:scale>
        <p:origin x="1288" y="2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2015-10-01</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github.com/chef-training/chefdk-fundamentals-repo"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that page - </a:t>
            </a:r>
            <a:r>
              <a:rPr lang="en-US" sz="1200" dirty="0" smtClean="0">
                <a:hlinkClick r:id="rId3"/>
              </a:rPr>
              <a:t>https://github.com/chef-training/chefdk-fundamentals-repo</a:t>
            </a:r>
            <a:endParaRPr lang="en-US" sz="1200" dirty="0" smtClean="0"/>
          </a:p>
          <a:p>
            <a:r>
              <a:rPr lang="en-US" dirty="0" smtClean="0"/>
              <a:t> - click the "Download</a:t>
            </a:r>
            <a:r>
              <a:rPr lang="en-US" baseline="0" dirty="0" smtClean="0"/>
              <a:t> Zip" button found at the bottom-right</a:t>
            </a:r>
            <a:r>
              <a:rPr lang="en-US" baseline="0" dirty="0" smtClean="0"/>
              <a:t>.</a:t>
            </a:r>
          </a:p>
          <a:p>
            <a:endParaRPr lang="en-US" baseline="0" dirty="0" smtClean="0"/>
          </a:p>
          <a:p>
            <a:r>
              <a:rPr lang="en-US" dirty="0" smtClean="0"/>
              <a:t>Save the chefdk-fundamentals-repo in a location where you can get to it later. You'll need it in the next section.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497827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onerous learning curve.</a:t>
            </a:r>
          </a:p>
          <a:p>
            <a:endParaRPr lang="en-US" dirty="0" smtClean="0"/>
          </a:p>
          <a:p>
            <a:r>
              <a:rPr lang="en-US" baseline="0" dirty="0" smtClean="0"/>
              <a:t>Instructor Note: It is not necessary that the learner install git. In some situations they may not be even allowed to install it. This again may be a good point to remind them that working with Chef and the Chef community they will likely come in contact with git again and so it is useful to have this tool to be able to participate in reading the source code and contributing fixes, changes, and features.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with this introduction to working with Chef a lot of what you are doing is writing source code in an editor. When working with Chef you spend a large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to work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 to do anything, but can also be used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Instructor</a:t>
            </a:r>
            <a:r>
              <a:rPr lang="en-US" baseline="0" dirty="0" smtClean="0"/>
              <a:t> Note: </a:t>
            </a:r>
            <a:r>
              <a:rPr lang="en-US" dirty="0" smtClean="0"/>
              <a:t>Prior</a:t>
            </a:r>
            <a:r>
              <a:rPr lang="en-US" baseline="0" dirty="0" smtClean="0"/>
              <a:t> to attending this course they may have received correspondence that informed them to setup the </a:t>
            </a:r>
            <a:r>
              <a:rPr lang="en-US" baseline="0" dirty="0" err="1" smtClean="0"/>
              <a:t>ChefDK</a:t>
            </a:r>
            <a:r>
              <a:rPr lang="en-US" baseline="0" dirty="0" smtClean="0"/>
              <a:t> on their systems. It is possible that they did not and this slides acts as a good reminder to ensure that they have the necessary tools before continuing on to the next section.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should have</a:t>
            </a:r>
            <a:r>
              <a:rPr lang="en-US" baseline="0" dirty="0" smtClean="0"/>
              <a:t> already downloaded the ChefDK previously in this course or before class. </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They should install the ChefDK locally here.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Follow the ChefDK installation wizard's instructions. It could take over 10 minutes to install ChefDK.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err="1" smtClean="0"/>
              <a:t>ChefDk</a:t>
            </a:r>
            <a:r>
              <a:rPr lang="en-US" baseline="0" dirty="0" smtClean="0"/>
              <a:t> will be installed into an </a:t>
            </a:r>
            <a:r>
              <a:rPr lang="en-US" baseline="0" dirty="0" err="1" smtClean="0"/>
              <a:t>opscode</a:t>
            </a:r>
            <a:r>
              <a:rPr lang="en-US" baseline="0" dirty="0" smtClean="0"/>
              <a:t> folder on your laptop.</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108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Open a local command prompt</a:t>
            </a:r>
            <a:r>
              <a:rPr lang="en-US" baseline="0" dirty="0" smtClean="0"/>
              <a:t> or something like Windows Power Shell if you prefer </a:t>
            </a:r>
            <a:r>
              <a:rPr lang="en-US" dirty="0" smtClean="0"/>
              <a:t>and </a:t>
            </a:r>
            <a:r>
              <a:rPr lang="en-US" dirty="0" smtClean="0"/>
              <a:t>then run</a:t>
            </a:r>
            <a:r>
              <a:rPr lang="en-US" baseline="0" dirty="0" smtClean="0"/>
              <a:t> these commands</a:t>
            </a:r>
            <a:r>
              <a:rPr lang="en-US" baseline="0" dirty="0" smtClean="0"/>
              <a:t>. </a:t>
            </a:r>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and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Visit GitHub and download a copy of this repository to your local workstation. See the next page for details.</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88027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2934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61720" y="983708"/>
            <a:ext cx="1964092" cy="1582186"/>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10093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171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6812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236316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14" r:id="rId19"/>
    <p:sldLayoutId id="2147483815" r:id="rId20"/>
    <p:sldLayoutId id="2147483816" r:id="rId21"/>
    <p:sldLayoutId id="2147483817" r:id="rId22"/>
    <p:sldLayoutId id="2147483818"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git-scm.com/downloads" TargetMode="External"/><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hyperlink" Target="https://atom.io/" TargetMode="External"/><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ownloads.chef.io/chef-dk/"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chef-training/chefdk-fundamentals-repo" TargetMode="External"/><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Download </a:t>
            </a:r>
            <a:r>
              <a:rPr lang="en-US" dirty="0" smtClean="0"/>
              <a:t>the Repository</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stretch>
            <a:fillRect/>
          </a:stretch>
        </p:blipFill>
        <p:spPr>
          <a:xfrm>
            <a:off x="1915729" y="1269157"/>
            <a:ext cx="12424543" cy="6492609"/>
          </a:xfrm>
          <a:prstGeom prst="rect">
            <a:avLst/>
          </a:prstGeom>
          <a:ln>
            <a:solidFill>
              <a:schemeClr val="accent1"/>
            </a:solidFill>
          </a:ln>
        </p:spPr>
      </p:pic>
    </p:spTree>
    <p:extLst>
      <p:ext uri="{BB962C8B-B14F-4D97-AF65-F5344CB8AC3E}">
        <p14:creationId xmlns:p14="http://schemas.microsoft.com/office/powerpoint/2010/main" val="3333870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404657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04619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1411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2064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50375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70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2987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469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99951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Installing ChefDK</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4144227" y="1758157"/>
            <a:ext cx="7967546" cy="6260215"/>
          </a:xfrm>
          <a:prstGeom prst="rect">
            <a:avLst/>
          </a:prstGeom>
        </p:spPr>
      </p:pic>
    </p:spTree>
    <p:extLst>
      <p:ext uri="{BB962C8B-B14F-4D97-AF65-F5344CB8AC3E}">
        <p14:creationId xmlns:p14="http://schemas.microsoft.com/office/powerpoint/2010/main" val="2272294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dirty="0" smtClean="0"/>
              <a:t>$ </a:t>
            </a:r>
            <a:r>
              <a:rPr lang="en-US" dirty="0" smtClean="0"/>
              <a:t>chef --version</a:t>
            </a:r>
          </a:p>
          <a:p>
            <a:r>
              <a:rPr lang="en-US" dirty="0" smtClean="0"/>
              <a:t>$ </a:t>
            </a:r>
            <a:r>
              <a:rPr lang="en-US" dirty="0" smtClean="0"/>
              <a:t>chef</a:t>
            </a:r>
            <a:r>
              <a:rPr lang="en-US" dirty="0"/>
              <a:t>-client --version</a:t>
            </a:r>
          </a:p>
          <a:p>
            <a:r>
              <a:rPr lang="en-US" dirty="0"/>
              <a:t>$ knife --version</a:t>
            </a:r>
          </a:p>
          <a:p>
            <a:r>
              <a:rPr lang="en-US" dirty="0"/>
              <a:t>$ </a:t>
            </a:r>
            <a:r>
              <a:rPr lang="en-US" dirty="0" err="1"/>
              <a:t>ohai</a:t>
            </a:r>
            <a:r>
              <a:rPr lang="en-US" dirty="0"/>
              <a:t> --version</a:t>
            </a:r>
          </a:p>
          <a:p>
            <a:r>
              <a:rPr lang="en-US" dirty="0"/>
              <a:t>$ berks --version</a:t>
            </a:r>
          </a:p>
          <a:p>
            <a:r>
              <a:rPr lang="en-US" dirty="0"/>
              <a:t>$ kitchen --version</a:t>
            </a:r>
          </a:p>
          <a:p>
            <a:r>
              <a:rPr lang="en-US" dirty="0"/>
              <a:t>$ </a:t>
            </a:r>
            <a:r>
              <a:rPr lang="en-US" dirty="0" err="1"/>
              <a:t>foodcritic</a:t>
            </a:r>
            <a:r>
              <a:rPr lang="en-US" dirty="0"/>
              <a:t> --version</a:t>
            </a:r>
          </a:p>
          <a:p>
            <a:r>
              <a:rPr lang="en-US" dirty="0"/>
              <a:t>$ </a:t>
            </a:r>
            <a:r>
              <a:rPr lang="en-US" dirty="0" err="1"/>
              <a:t>rubocop</a:t>
            </a:r>
            <a:r>
              <a:rPr lang="en-US"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150680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a:t>
            </a:r>
            <a:r>
              <a:rPr lang="en-US" dirty="0"/>
              <a:t>: Download a Repository</a:t>
            </a:r>
          </a:p>
        </p:txBody>
      </p:sp>
      <p:sp>
        <p:nvSpPr>
          <p:cNvPr id="5" name="Subtitle 4"/>
          <p:cNvSpPr>
            <a:spLocks noGrp="1"/>
          </p:cNvSpPr>
          <p:nvPr>
            <p:ph type="subTitle" idx="1"/>
          </p:nvPr>
        </p:nvSpPr>
        <p:spPr>
          <a:xfrm>
            <a:off x="3013753" y="3506117"/>
            <a:ext cx="10974132" cy="3768905"/>
          </a:xfrm>
        </p:spPr>
        <p:txBody>
          <a:bodyPr/>
          <a:lstStyle/>
          <a:p>
            <a:r>
              <a:rPr lang="en-US" dirty="0" smtClean="0"/>
              <a:t>A repository containing a similar copy of the work you did previously in this course can be downloaded from here:</a:t>
            </a:r>
            <a:endParaRPr lang="en-US" dirty="0"/>
          </a:p>
        </p:txBody>
      </p:sp>
      <p:sp>
        <p:nvSpPr>
          <p:cNvPr id="6" name="Content Placeholder 5"/>
          <p:cNvSpPr>
            <a:spLocks noGrp="1"/>
          </p:cNvSpPr>
          <p:nvPr>
            <p:ph sz="quarter" idx="4294967295"/>
          </p:nvPr>
        </p:nvSpPr>
        <p:spPr>
          <a:xfrm>
            <a:off x="1426410" y="5870208"/>
            <a:ext cx="13403179" cy="1130967"/>
          </a:xfrm>
        </p:spPr>
        <p:txBody>
          <a:bodyPr>
            <a:noAutofit/>
          </a:bodyPr>
          <a:lstStyle/>
          <a:p>
            <a:r>
              <a:rPr lang="en-US" sz="4000" dirty="0">
                <a:hlinkClick r:id="rId3"/>
              </a:rPr>
              <a:t>https://</a:t>
            </a:r>
            <a:r>
              <a:rPr lang="en-US" sz="4000" dirty="0" smtClean="0">
                <a:hlinkClick r:id="rId3"/>
              </a:rPr>
              <a:t>github.com/chef-training/chefdk-fundamentals-repo</a:t>
            </a:r>
            <a:endParaRPr lang="en-US" sz="4000" dirty="0" smtClean="0"/>
          </a:p>
          <a:p>
            <a:endParaRPr lang="en-US" sz="4000"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294919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7bb5d761-a2ea-4873-95f7-7a6658fb3ef0"/>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15332</TotalTime>
  <Words>1425</Words>
  <Application>Microsoft Office PowerPoint</Application>
  <PresentationFormat>Custom</PresentationFormat>
  <Paragraphs>137</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Courier New</vt:lpstr>
      <vt:lpstr>Gill Sans MT</vt:lpstr>
      <vt:lpstr>Inconsolata</vt:lpstr>
      <vt:lpstr>Wingdings</vt:lpstr>
      <vt:lpstr>ChefDk3.2Template</vt:lpstr>
      <vt:lpstr>Workstation Installation</vt:lpstr>
      <vt:lpstr>Objectives</vt:lpstr>
      <vt:lpstr>Installing the ChefDK</vt:lpstr>
      <vt:lpstr>ChefDK</vt:lpstr>
      <vt:lpstr>GE: Download the ChefDK</vt:lpstr>
      <vt:lpstr>GE: Installing ChefDK</vt:lpstr>
      <vt:lpstr>GE: Installing ChefDK</vt:lpstr>
      <vt:lpstr>Lab: Run All These Commands</vt:lpstr>
      <vt:lpstr>GE: Download a Repository</vt:lpstr>
      <vt:lpstr>GE: Download the Repository</vt:lpstr>
      <vt:lpstr>git</vt:lpstr>
      <vt:lpstr>Text Editors</vt:lpstr>
      <vt:lpstr>ATOM Editor</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1971</cp:revision>
  <cp:lastPrinted>2015-02-07T23:49:10Z</cp:lastPrinted>
  <dcterms:created xsi:type="dcterms:W3CDTF">2012-09-13T17:36:07Z</dcterms:created>
  <dcterms:modified xsi:type="dcterms:W3CDTF">2015-10-01T22:10:44Z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